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324" r:id="rId2"/>
    <p:sldId id="325" r:id="rId3"/>
    <p:sldId id="257" r:id="rId4"/>
    <p:sldId id="258" r:id="rId5"/>
    <p:sldId id="259" r:id="rId6"/>
    <p:sldId id="260" r:id="rId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B97E95-0ABF-47CA-B53A-3E9E19225E3A}" v="98" dt="2024-09-24T16:08:15.7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36" autoAdjust="0"/>
    <p:restoredTop sz="94675"/>
  </p:normalViewPr>
  <p:slideViewPr>
    <p:cSldViewPr snapToGrid="0">
      <p:cViewPr varScale="1">
        <p:scale>
          <a:sx n="177" d="100"/>
          <a:sy n="177" d="100"/>
        </p:scale>
        <p:origin x="184" y="2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sy Challis" userId="fd4510b4ffbd7da3" providerId="LiveId" clId="{28B97E95-0ABF-47CA-B53A-3E9E19225E3A}"/>
    <pc:docChg chg="custSel addSld delSld modSld">
      <pc:chgData name="Tansy Challis" userId="fd4510b4ffbd7da3" providerId="LiveId" clId="{28B97E95-0ABF-47CA-B53A-3E9E19225E3A}" dt="2024-09-25T10:10:45.404" v="344" actId="1076"/>
      <pc:docMkLst>
        <pc:docMk/>
      </pc:docMkLst>
      <pc:sldChg chg="del">
        <pc:chgData name="Tansy Challis" userId="fd4510b4ffbd7da3" providerId="LiveId" clId="{28B97E95-0ABF-47CA-B53A-3E9E19225E3A}" dt="2024-09-24T16:08:03.428" v="341" actId="47"/>
        <pc:sldMkLst>
          <pc:docMk/>
          <pc:sldMk cId="1629778654" sldId="256"/>
        </pc:sldMkLst>
      </pc:sldChg>
      <pc:sldChg chg="addSp modSp new mod">
        <pc:chgData name="Tansy Challis" userId="fd4510b4ffbd7da3" providerId="LiveId" clId="{28B97E95-0ABF-47CA-B53A-3E9E19225E3A}" dt="2024-09-20T13:48:39.641" v="67" actId="20577"/>
        <pc:sldMkLst>
          <pc:docMk/>
          <pc:sldMk cId="3182918022" sldId="257"/>
        </pc:sldMkLst>
        <pc:spChg chg="add mod">
          <ac:chgData name="Tansy Challis" userId="fd4510b4ffbd7da3" providerId="LiveId" clId="{28B97E95-0ABF-47CA-B53A-3E9E19225E3A}" dt="2024-09-20T13:48:39.641" v="67" actId="20577"/>
          <ac:spMkLst>
            <pc:docMk/>
            <pc:sldMk cId="3182918022" sldId="257"/>
            <ac:spMk id="3" creationId="{7D8D10C6-2B57-E12A-1A19-048690E1B2A9}"/>
          </ac:spMkLst>
        </pc:spChg>
      </pc:sldChg>
      <pc:sldChg chg="addSp delSp modSp new mod modAnim">
        <pc:chgData name="Tansy Challis" userId="fd4510b4ffbd7da3" providerId="LiveId" clId="{28B97E95-0ABF-47CA-B53A-3E9E19225E3A}" dt="2024-09-25T10:10:45.404" v="344" actId="1076"/>
        <pc:sldMkLst>
          <pc:docMk/>
          <pc:sldMk cId="2652105082" sldId="258"/>
        </pc:sldMkLst>
        <pc:picChg chg="add del mod">
          <ac:chgData name="Tansy Challis" userId="fd4510b4ffbd7da3" providerId="LiveId" clId="{28B97E95-0ABF-47CA-B53A-3E9E19225E3A}" dt="2024-09-23T09:16:07.214" v="286" actId="21"/>
          <ac:picMkLst>
            <pc:docMk/>
            <pc:sldMk cId="2652105082" sldId="258"/>
            <ac:picMk id="2" creationId="{61EAA249-17DB-B3C7-1493-AC677DED181A}"/>
          </ac:picMkLst>
        </pc:picChg>
        <pc:picChg chg="add mod">
          <ac:chgData name="Tansy Challis" userId="fd4510b4ffbd7da3" providerId="LiveId" clId="{28B97E95-0ABF-47CA-B53A-3E9E19225E3A}" dt="2024-09-23T09:16:32.088" v="297" actId="1076"/>
          <ac:picMkLst>
            <pc:docMk/>
            <pc:sldMk cId="2652105082" sldId="258"/>
            <ac:picMk id="3" creationId="{A087A143-6AAD-4263-B3FC-03E7002FCE06}"/>
          </ac:picMkLst>
        </pc:picChg>
        <pc:picChg chg="add mod">
          <ac:chgData name="Tansy Challis" userId="fd4510b4ffbd7da3" providerId="LiveId" clId="{28B97E95-0ABF-47CA-B53A-3E9E19225E3A}" dt="2024-09-25T10:10:45.404" v="344" actId="1076"/>
          <ac:picMkLst>
            <pc:docMk/>
            <pc:sldMk cId="2652105082" sldId="258"/>
            <ac:picMk id="4" creationId="{622109FE-3558-EFDB-F7B1-7CD6117FBECE}"/>
          </ac:picMkLst>
        </pc:picChg>
        <pc:picChg chg="add mod">
          <ac:chgData name="Tansy Challis" userId="fd4510b4ffbd7da3" providerId="LiveId" clId="{28B97E95-0ABF-47CA-B53A-3E9E19225E3A}" dt="2024-09-24T16:08:11.256" v="342" actId="1076"/>
          <ac:picMkLst>
            <pc:docMk/>
            <pc:sldMk cId="2652105082" sldId="258"/>
            <ac:picMk id="4098" creationId="{7C96A097-8165-7B6E-5207-CCC61D96BB06}"/>
          </ac:picMkLst>
        </pc:picChg>
      </pc:sldChg>
      <pc:sldChg chg="addSp delSp modSp new mod modTransition modAnim">
        <pc:chgData name="Tansy Challis" userId="fd4510b4ffbd7da3" providerId="LiveId" clId="{28B97E95-0ABF-47CA-B53A-3E9E19225E3A}" dt="2024-09-24T16:08:15.743" v="343" actId="1076"/>
        <pc:sldMkLst>
          <pc:docMk/>
          <pc:sldMk cId="17776332" sldId="259"/>
        </pc:sldMkLst>
        <pc:spChg chg="add mod">
          <ac:chgData name="Tansy Challis" userId="fd4510b4ffbd7da3" providerId="LiveId" clId="{28B97E95-0ABF-47CA-B53A-3E9E19225E3A}" dt="2024-09-20T14:10:32.811" v="179" actId="114"/>
          <ac:spMkLst>
            <pc:docMk/>
            <pc:sldMk cId="17776332" sldId="259"/>
            <ac:spMk id="4" creationId="{6C0156C7-3F69-AC6B-18E8-9530C9B0E66B}"/>
          </ac:spMkLst>
        </pc:spChg>
        <pc:spChg chg="add mod">
          <ac:chgData name="Tansy Challis" userId="fd4510b4ffbd7da3" providerId="LiveId" clId="{28B97E95-0ABF-47CA-B53A-3E9E19225E3A}" dt="2024-09-20T14:11:35.138" v="184" actId="1076"/>
          <ac:spMkLst>
            <pc:docMk/>
            <pc:sldMk cId="17776332" sldId="259"/>
            <ac:spMk id="5" creationId="{E255A13B-E6D9-2E58-4EBF-76694A154698}"/>
          </ac:spMkLst>
        </pc:spChg>
        <pc:picChg chg="add del mod">
          <ac:chgData name="Tansy Challis" userId="fd4510b4ffbd7da3" providerId="LiveId" clId="{28B97E95-0ABF-47CA-B53A-3E9E19225E3A}" dt="2024-09-23T09:09:04.325" v="235" actId="478"/>
          <ac:picMkLst>
            <pc:docMk/>
            <pc:sldMk cId="17776332" sldId="259"/>
            <ac:picMk id="2" creationId="{A13E776D-1998-786D-D541-88DA22229348}"/>
          </ac:picMkLst>
        </pc:picChg>
        <pc:picChg chg="add mod">
          <ac:chgData name="Tansy Challis" userId="fd4510b4ffbd7da3" providerId="LiveId" clId="{28B97E95-0ABF-47CA-B53A-3E9E19225E3A}" dt="2024-09-23T09:09:22.020" v="241" actId="1076"/>
          <ac:picMkLst>
            <pc:docMk/>
            <pc:sldMk cId="17776332" sldId="259"/>
            <ac:picMk id="3" creationId="{AD184E3E-41B9-EEAF-05AF-6C9D2B49A555}"/>
          </ac:picMkLst>
        </pc:picChg>
        <pc:picChg chg="add mod">
          <ac:chgData name="Tansy Challis" userId="fd4510b4ffbd7da3" providerId="LiveId" clId="{28B97E95-0ABF-47CA-B53A-3E9E19225E3A}" dt="2024-09-24T16:08:15.743" v="343" actId="1076"/>
          <ac:picMkLst>
            <pc:docMk/>
            <pc:sldMk cId="17776332" sldId="259"/>
            <ac:picMk id="6" creationId="{B17D911A-F9F9-1EC3-E7D2-390E0CFB685D}"/>
          </ac:picMkLst>
        </pc:picChg>
      </pc:sldChg>
      <pc:sldChg chg="addSp delSp modSp new mod">
        <pc:chgData name="Tansy Challis" userId="fd4510b4ffbd7da3" providerId="LiveId" clId="{28B97E95-0ABF-47CA-B53A-3E9E19225E3A}" dt="2024-09-23T10:08:49.769" v="340" actId="1076"/>
        <pc:sldMkLst>
          <pc:docMk/>
          <pc:sldMk cId="3881611984" sldId="260"/>
        </pc:sldMkLst>
        <pc:picChg chg="add mod">
          <ac:chgData name="Tansy Challis" userId="fd4510b4ffbd7da3" providerId="LiveId" clId="{28B97E95-0ABF-47CA-B53A-3E9E19225E3A}" dt="2024-09-23T10:08:49.769" v="340" actId="1076"/>
          <ac:picMkLst>
            <pc:docMk/>
            <pc:sldMk cId="3881611984" sldId="260"/>
            <ac:picMk id="2" creationId="{3CF0F465-9D92-2AFC-D671-8969A3204364}"/>
          </ac:picMkLst>
        </pc:picChg>
        <pc:picChg chg="add mod">
          <ac:chgData name="Tansy Challis" userId="fd4510b4ffbd7da3" providerId="LiveId" clId="{28B97E95-0ABF-47CA-B53A-3E9E19225E3A}" dt="2024-09-23T10:08:48.384" v="339" actId="1076"/>
          <ac:picMkLst>
            <pc:docMk/>
            <pc:sldMk cId="3881611984" sldId="260"/>
            <ac:picMk id="3" creationId="{9B70DCFD-0AFA-6BE0-4E97-6A1B2380AE93}"/>
          </ac:picMkLst>
        </pc:picChg>
        <pc:picChg chg="add del mod">
          <ac:chgData name="Tansy Challis" userId="fd4510b4ffbd7da3" providerId="LiveId" clId="{28B97E95-0ABF-47CA-B53A-3E9E19225E3A}" dt="2024-09-23T09:56:30.676" v="303" actId="21"/>
          <ac:picMkLst>
            <pc:docMk/>
            <pc:sldMk cId="3881611984" sldId="260"/>
            <ac:picMk id="4" creationId="{DAE2299A-5E56-4A3E-E003-A95F99E42174}"/>
          </ac:picMkLst>
        </pc:picChg>
        <pc:picChg chg="add mod">
          <ac:chgData name="Tansy Challis" userId="fd4510b4ffbd7da3" providerId="LiveId" clId="{28B97E95-0ABF-47CA-B53A-3E9E19225E3A}" dt="2024-09-23T10:08:44.952" v="337" actId="1076"/>
          <ac:picMkLst>
            <pc:docMk/>
            <pc:sldMk cId="3881611984" sldId="260"/>
            <ac:picMk id="5" creationId="{8FAE6BAE-4614-2278-8EAB-1AF017E0A7B0}"/>
          </ac:picMkLst>
        </pc:picChg>
        <pc:picChg chg="add mod">
          <ac:chgData name="Tansy Challis" userId="fd4510b4ffbd7da3" providerId="LiveId" clId="{28B97E95-0ABF-47CA-B53A-3E9E19225E3A}" dt="2024-09-23T10:02:03.761" v="332" actId="1076"/>
          <ac:picMkLst>
            <pc:docMk/>
            <pc:sldMk cId="3881611984" sldId="260"/>
            <ac:picMk id="6" creationId="{B5C61023-55B0-FB5A-BA42-D2C06DBEF629}"/>
          </ac:picMkLst>
        </pc:picChg>
        <pc:picChg chg="add mod">
          <ac:chgData name="Tansy Challis" userId="fd4510b4ffbd7da3" providerId="LiveId" clId="{28B97E95-0ABF-47CA-B53A-3E9E19225E3A}" dt="2024-09-23T10:02:01.642" v="331" actId="1076"/>
          <ac:picMkLst>
            <pc:docMk/>
            <pc:sldMk cId="3881611984" sldId="260"/>
            <ac:picMk id="8" creationId="{4B9F97E0-EB38-CD89-F26D-2EED85BB72F6}"/>
          </ac:picMkLst>
        </pc:picChg>
        <pc:picChg chg="add del mod">
          <ac:chgData name="Tansy Challis" userId="fd4510b4ffbd7da3" providerId="LiveId" clId="{28B97E95-0ABF-47CA-B53A-3E9E19225E3A}" dt="2024-09-23T09:11:16.122" v="258" actId="21"/>
          <ac:picMkLst>
            <pc:docMk/>
            <pc:sldMk cId="3881611984" sldId="260"/>
            <ac:picMk id="1026" creationId="{3BB039D0-46BB-E927-D9B9-856B2F6088C1}"/>
          </ac:picMkLst>
        </pc:picChg>
        <pc:picChg chg="add mod">
          <ac:chgData name="Tansy Challis" userId="fd4510b4ffbd7da3" providerId="LiveId" clId="{28B97E95-0ABF-47CA-B53A-3E9E19225E3A}" dt="2024-09-23T10:08:46.720" v="338" actId="1076"/>
          <ac:picMkLst>
            <pc:docMk/>
            <pc:sldMk cId="3881611984" sldId="260"/>
            <ac:picMk id="2050" creationId="{2BEBCEE4-42DC-955F-A0EA-3CB50D4B899A}"/>
          </ac:picMkLst>
        </pc:picChg>
        <pc:picChg chg="add mod">
          <ac:chgData name="Tansy Challis" userId="fd4510b4ffbd7da3" providerId="LiveId" clId="{28B97E95-0ABF-47CA-B53A-3E9E19225E3A}" dt="2024-09-23T10:02:05.955" v="333" actId="1076"/>
          <ac:picMkLst>
            <pc:docMk/>
            <pc:sldMk cId="3881611984" sldId="260"/>
            <ac:picMk id="2052" creationId="{0B044C7D-51E5-88BF-1A05-6C246E453E08}"/>
          </ac:picMkLst>
        </pc:picChg>
        <pc:picChg chg="add del mod">
          <ac:chgData name="Tansy Challis" userId="fd4510b4ffbd7da3" providerId="LiveId" clId="{28B97E95-0ABF-47CA-B53A-3E9E19225E3A}" dt="2024-09-23T09:55:31.627" v="301" actId="21"/>
          <ac:picMkLst>
            <pc:docMk/>
            <pc:sldMk cId="3881611984" sldId="260"/>
            <ac:picMk id="2054" creationId="{A5605EE9-F82D-04F7-87E8-9F413C3E14BE}"/>
          </ac:picMkLst>
        </pc:picChg>
        <pc:picChg chg="add mod">
          <ac:chgData name="Tansy Challis" userId="fd4510b4ffbd7da3" providerId="LiveId" clId="{28B97E95-0ABF-47CA-B53A-3E9E19225E3A}" dt="2024-09-23T10:02:07.803" v="334" actId="1076"/>
          <ac:picMkLst>
            <pc:docMk/>
            <pc:sldMk cId="3881611984" sldId="260"/>
            <ac:picMk id="2056" creationId="{5C513211-C69D-E8D4-ED69-54FF314F4D08}"/>
          </ac:picMkLst>
        </pc:picChg>
      </pc:sldChg>
      <pc:sldChg chg="addSp delSp modSp new del">
        <pc:chgData name="Tansy Challis" userId="fd4510b4ffbd7da3" providerId="LiveId" clId="{28B97E95-0ABF-47CA-B53A-3E9E19225E3A}" dt="2024-09-23T09:10:15.203" v="255" actId="47"/>
        <pc:sldMkLst>
          <pc:docMk/>
          <pc:sldMk cId="4120784713" sldId="261"/>
        </pc:sldMkLst>
        <pc:picChg chg="add del mod">
          <ac:chgData name="Tansy Challis" userId="fd4510b4ffbd7da3" providerId="LiveId" clId="{28B97E95-0ABF-47CA-B53A-3E9E19225E3A}" dt="2024-09-23T09:09:07.620" v="236" actId="21"/>
          <ac:picMkLst>
            <pc:docMk/>
            <pc:sldMk cId="4120784713" sldId="261"/>
            <ac:picMk id="2" creationId="{B17D911A-F9F9-1EC3-E7D2-390E0CFB685D}"/>
          </ac:picMkLst>
        </pc:picChg>
        <pc:picChg chg="add del mod">
          <ac:chgData name="Tansy Challis" userId="fd4510b4ffbd7da3" providerId="LiveId" clId="{28B97E95-0ABF-47CA-B53A-3E9E19225E3A}" dt="2024-09-23T09:09:47.913" v="248" actId="21"/>
          <ac:picMkLst>
            <pc:docMk/>
            <pc:sldMk cId="4120784713" sldId="261"/>
            <ac:picMk id="1026" creationId="{B5C61023-55B0-FB5A-BA42-D2C06DBEF62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7ACD3-298C-4694-B60E-98A9402B4B6B}" type="datetimeFigureOut">
              <a:rPr lang="en-GB" smtClean="0"/>
              <a:t>04/10/2024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7D8FE2-DAC0-4612-9F93-EB4E183FA26D}" type="slidenum">
              <a:rPr lang="en-GB" smtClean="0"/>
              <a:t>‹#›</a:t>
            </a:fld>
            <a:endParaRPr lang="en-GB"/>
          </a:p>
        </p:txBody>
      </p:sp>
    </p:spTree>
    <p:extLst>
      <p:ext uri="{BB962C8B-B14F-4D97-AF65-F5344CB8AC3E}">
        <p14:creationId xmlns:p14="http://schemas.microsoft.com/office/powerpoint/2010/main" val="84610818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A8FD8A-2854-D443-B8BB-7509DBAC5569}" type="slidenum">
              <a:rPr lang="en-US" smtClean="0"/>
              <a:t>1</a:t>
            </a:fld>
            <a:endParaRPr lang="en-US"/>
          </a:p>
        </p:txBody>
      </p:sp>
    </p:spTree>
    <p:extLst>
      <p:ext uri="{BB962C8B-B14F-4D97-AF65-F5344CB8AC3E}">
        <p14:creationId xmlns:p14="http://schemas.microsoft.com/office/powerpoint/2010/main" val="2286040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7D8FE2-DAC0-4612-9F93-EB4E183FA26D}" type="slidenum">
              <a:rPr lang="en-GB" smtClean="0"/>
              <a:t>3</a:t>
            </a:fld>
            <a:endParaRPr lang="en-GB"/>
          </a:p>
        </p:txBody>
      </p:sp>
    </p:spTree>
    <p:extLst>
      <p:ext uri="{BB962C8B-B14F-4D97-AF65-F5344CB8AC3E}">
        <p14:creationId xmlns:p14="http://schemas.microsoft.com/office/powerpoint/2010/main" val="1081164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ACB5F-24A4-933A-6343-6CE1E51C0529}"/>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F2B92950-A9EB-0202-4992-4EA450AE558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1217CDBB-5BDC-738C-376A-3436C13AFD70}"/>
              </a:ext>
            </a:extLst>
          </p:cNvPr>
          <p:cNvSpPr>
            <a:spLocks noGrp="1"/>
          </p:cNvSpPr>
          <p:nvPr>
            <p:ph type="dt" sz="half" idx="10"/>
          </p:nvPr>
        </p:nvSpPr>
        <p:spPr/>
        <p:txBody>
          <a:bodyPr/>
          <a:lstStyle/>
          <a:p>
            <a:fld id="{81A7D48D-0D0B-4B0F-B42C-3E5E1C8FFF06}" type="datetimeFigureOut">
              <a:rPr lang="en-GB" smtClean="0"/>
              <a:t>04/10/2024</a:t>
            </a:fld>
            <a:endParaRPr lang="en-GB"/>
          </a:p>
        </p:txBody>
      </p:sp>
      <p:sp>
        <p:nvSpPr>
          <p:cNvPr id="5" name="Footer Placeholder 4">
            <a:extLst>
              <a:ext uri="{FF2B5EF4-FFF2-40B4-BE49-F238E27FC236}">
                <a16:creationId xmlns:a16="http://schemas.microsoft.com/office/drawing/2014/main" id="{A72D2CF0-34F8-7032-AD1A-10735D3AC5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CE24B1-96D2-1EA0-5623-AB43ACC512A5}"/>
              </a:ext>
            </a:extLst>
          </p:cNvPr>
          <p:cNvSpPr>
            <a:spLocks noGrp="1"/>
          </p:cNvSpPr>
          <p:nvPr>
            <p:ph type="sldNum" sz="quarter" idx="12"/>
          </p:nvPr>
        </p:nvSpPr>
        <p:spPr/>
        <p:txBody>
          <a:bodyPr/>
          <a:lstStyle/>
          <a:p>
            <a:fld id="{8E6C8D57-7594-40DE-95AE-8EA055CD9175}" type="slidenum">
              <a:rPr lang="en-GB" smtClean="0"/>
              <a:t>‹#›</a:t>
            </a:fld>
            <a:endParaRPr lang="en-GB"/>
          </a:p>
        </p:txBody>
      </p:sp>
    </p:spTree>
    <p:extLst>
      <p:ext uri="{BB962C8B-B14F-4D97-AF65-F5344CB8AC3E}">
        <p14:creationId xmlns:p14="http://schemas.microsoft.com/office/powerpoint/2010/main" val="964819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E9357-0C0D-86ED-E38E-245F7BFB95EA}"/>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86F3B54-BD0E-471A-1C27-E7E2DDFE558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98E1936-4688-48F3-D90F-8F94584E8827}"/>
              </a:ext>
            </a:extLst>
          </p:cNvPr>
          <p:cNvSpPr>
            <a:spLocks noGrp="1"/>
          </p:cNvSpPr>
          <p:nvPr>
            <p:ph type="dt" sz="half" idx="10"/>
          </p:nvPr>
        </p:nvSpPr>
        <p:spPr/>
        <p:txBody>
          <a:bodyPr/>
          <a:lstStyle/>
          <a:p>
            <a:fld id="{81A7D48D-0D0B-4B0F-B42C-3E5E1C8FFF06}" type="datetimeFigureOut">
              <a:rPr lang="en-GB" smtClean="0"/>
              <a:t>04/10/2024</a:t>
            </a:fld>
            <a:endParaRPr lang="en-GB"/>
          </a:p>
        </p:txBody>
      </p:sp>
      <p:sp>
        <p:nvSpPr>
          <p:cNvPr id="5" name="Footer Placeholder 4">
            <a:extLst>
              <a:ext uri="{FF2B5EF4-FFF2-40B4-BE49-F238E27FC236}">
                <a16:creationId xmlns:a16="http://schemas.microsoft.com/office/drawing/2014/main" id="{B159D574-89BE-C9DB-0524-D6B9307AF9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DED30F-8C2B-FEB7-DD3A-506C2A2BC97C}"/>
              </a:ext>
            </a:extLst>
          </p:cNvPr>
          <p:cNvSpPr>
            <a:spLocks noGrp="1"/>
          </p:cNvSpPr>
          <p:nvPr>
            <p:ph type="sldNum" sz="quarter" idx="12"/>
          </p:nvPr>
        </p:nvSpPr>
        <p:spPr/>
        <p:txBody>
          <a:bodyPr/>
          <a:lstStyle/>
          <a:p>
            <a:fld id="{8E6C8D57-7594-40DE-95AE-8EA055CD9175}" type="slidenum">
              <a:rPr lang="en-GB" smtClean="0"/>
              <a:t>‹#›</a:t>
            </a:fld>
            <a:endParaRPr lang="en-GB"/>
          </a:p>
        </p:txBody>
      </p:sp>
    </p:spTree>
    <p:extLst>
      <p:ext uri="{BB962C8B-B14F-4D97-AF65-F5344CB8AC3E}">
        <p14:creationId xmlns:p14="http://schemas.microsoft.com/office/powerpoint/2010/main" val="331023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FFE0CC-15B7-5E2B-0942-A0601B0B667C}"/>
              </a:ext>
            </a:extLst>
          </p:cNvPr>
          <p:cNvSpPr>
            <a:spLocks noGrp="1"/>
          </p:cNvSpPr>
          <p:nvPr>
            <p:ph type="title" orient="vert"/>
          </p:nvPr>
        </p:nvSpPr>
        <p:spPr>
          <a:xfrm>
            <a:off x="6543675" y="273844"/>
            <a:ext cx="1971675" cy="4358879"/>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44DD8C7-FADD-5E0E-7375-0AC356CC8814}"/>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358374E-DD42-ABF7-483F-D4A45F9BCEA6}"/>
              </a:ext>
            </a:extLst>
          </p:cNvPr>
          <p:cNvSpPr>
            <a:spLocks noGrp="1"/>
          </p:cNvSpPr>
          <p:nvPr>
            <p:ph type="dt" sz="half" idx="10"/>
          </p:nvPr>
        </p:nvSpPr>
        <p:spPr/>
        <p:txBody>
          <a:bodyPr/>
          <a:lstStyle/>
          <a:p>
            <a:fld id="{81A7D48D-0D0B-4B0F-B42C-3E5E1C8FFF06}" type="datetimeFigureOut">
              <a:rPr lang="en-GB" smtClean="0"/>
              <a:t>04/10/2024</a:t>
            </a:fld>
            <a:endParaRPr lang="en-GB"/>
          </a:p>
        </p:txBody>
      </p:sp>
      <p:sp>
        <p:nvSpPr>
          <p:cNvPr id="5" name="Footer Placeholder 4">
            <a:extLst>
              <a:ext uri="{FF2B5EF4-FFF2-40B4-BE49-F238E27FC236}">
                <a16:creationId xmlns:a16="http://schemas.microsoft.com/office/drawing/2014/main" id="{17CFA78A-EF61-5629-9F52-8035034490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7A43BB-86F1-E35E-B8A0-C767A35D530C}"/>
              </a:ext>
            </a:extLst>
          </p:cNvPr>
          <p:cNvSpPr>
            <a:spLocks noGrp="1"/>
          </p:cNvSpPr>
          <p:nvPr>
            <p:ph type="sldNum" sz="quarter" idx="12"/>
          </p:nvPr>
        </p:nvSpPr>
        <p:spPr/>
        <p:txBody>
          <a:bodyPr/>
          <a:lstStyle/>
          <a:p>
            <a:fld id="{8E6C8D57-7594-40DE-95AE-8EA055CD9175}" type="slidenum">
              <a:rPr lang="en-GB" smtClean="0"/>
              <a:t>‹#›</a:t>
            </a:fld>
            <a:endParaRPr lang="en-GB"/>
          </a:p>
        </p:txBody>
      </p:sp>
    </p:spTree>
    <p:extLst>
      <p:ext uri="{BB962C8B-B14F-4D97-AF65-F5344CB8AC3E}">
        <p14:creationId xmlns:p14="http://schemas.microsoft.com/office/powerpoint/2010/main" val="2170581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Gold Section Titl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15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4484A-A6B6-DBDD-7122-5340844C638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BA27B34-EA94-91C4-0FEC-0ECE8893660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52BA110-9B38-7919-AC9D-F93522CB29C3}"/>
              </a:ext>
            </a:extLst>
          </p:cNvPr>
          <p:cNvSpPr>
            <a:spLocks noGrp="1"/>
          </p:cNvSpPr>
          <p:nvPr>
            <p:ph type="dt" sz="half" idx="10"/>
          </p:nvPr>
        </p:nvSpPr>
        <p:spPr/>
        <p:txBody>
          <a:bodyPr/>
          <a:lstStyle/>
          <a:p>
            <a:fld id="{81A7D48D-0D0B-4B0F-B42C-3E5E1C8FFF06}" type="datetimeFigureOut">
              <a:rPr lang="en-GB" smtClean="0"/>
              <a:t>04/10/2024</a:t>
            </a:fld>
            <a:endParaRPr lang="en-GB"/>
          </a:p>
        </p:txBody>
      </p:sp>
      <p:sp>
        <p:nvSpPr>
          <p:cNvPr id="5" name="Footer Placeholder 4">
            <a:extLst>
              <a:ext uri="{FF2B5EF4-FFF2-40B4-BE49-F238E27FC236}">
                <a16:creationId xmlns:a16="http://schemas.microsoft.com/office/drawing/2014/main" id="{1E5ADD58-10EF-04D3-DF0C-FEE51FA313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4CEE65-5A8E-11F9-B7E2-CF98A9FA2F70}"/>
              </a:ext>
            </a:extLst>
          </p:cNvPr>
          <p:cNvSpPr>
            <a:spLocks noGrp="1"/>
          </p:cNvSpPr>
          <p:nvPr>
            <p:ph type="sldNum" sz="quarter" idx="12"/>
          </p:nvPr>
        </p:nvSpPr>
        <p:spPr/>
        <p:txBody>
          <a:bodyPr/>
          <a:lstStyle/>
          <a:p>
            <a:fld id="{8E6C8D57-7594-40DE-95AE-8EA055CD9175}" type="slidenum">
              <a:rPr lang="en-GB" smtClean="0"/>
              <a:t>‹#›</a:t>
            </a:fld>
            <a:endParaRPr lang="en-GB"/>
          </a:p>
        </p:txBody>
      </p:sp>
    </p:spTree>
    <p:extLst>
      <p:ext uri="{BB962C8B-B14F-4D97-AF65-F5344CB8AC3E}">
        <p14:creationId xmlns:p14="http://schemas.microsoft.com/office/powerpoint/2010/main" val="303603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5CD2-C2CA-E923-2404-3D4BE2FCE22D}"/>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40DD6A76-C55A-BE37-59F5-8AFA39A5685E}"/>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967FF65-BCA5-95E9-40A0-7BE0D2A3311C}"/>
              </a:ext>
            </a:extLst>
          </p:cNvPr>
          <p:cNvSpPr>
            <a:spLocks noGrp="1"/>
          </p:cNvSpPr>
          <p:nvPr>
            <p:ph type="dt" sz="half" idx="10"/>
          </p:nvPr>
        </p:nvSpPr>
        <p:spPr/>
        <p:txBody>
          <a:bodyPr/>
          <a:lstStyle/>
          <a:p>
            <a:fld id="{81A7D48D-0D0B-4B0F-B42C-3E5E1C8FFF06}" type="datetimeFigureOut">
              <a:rPr lang="en-GB" smtClean="0"/>
              <a:t>04/10/2024</a:t>
            </a:fld>
            <a:endParaRPr lang="en-GB"/>
          </a:p>
        </p:txBody>
      </p:sp>
      <p:sp>
        <p:nvSpPr>
          <p:cNvPr id="5" name="Footer Placeholder 4">
            <a:extLst>
              <a:ext uri="{FF2B5EF4-FFF2-40B4-BE49-F238E27FC236}">
                <a16:creationId xmlns:a16="http://schemas.microsoft.com/office/drawing/2014/main" id="{5F63B72B-5756-2F4E-45A5-D9E4E3AB9F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5B900D-677A-F72E-87D0-E265CD4146F5}"/>
              </a:ext>
            </a:extLst>
          </p:cNvPr>
          <p:cNvSpPr>
            <a:spLocks noGrp="1"/>
          </p:cNvSpPr>
          <p:nvPr>
            <p:ph type="sldNum" sz="quarter" idx="12"/>
          </p:nvPr>
        </p:nvSpPr>
        <p:spPr/>
        <p:txBody>
          <a:bodyPr/>
          <a:lstStyle/>
          <a:p>
            <a:fld id="{8E6C8D57-7594-40DE-95AE-8EA055CD9175}" type="slidenum">
              <a:rPr lang="en-GB" smtClean="0"/>
              <a:t>‹#›</a:t>
            </a:fld>
            <a:endParaRPr lang="en-GB"/>
          </a:p>
        </p:txBody>
      </p:sp>
    </p:spTree>
    <p:extLst>
      <p:ext uri="{BB962C8B-B14F-4D97-AF65-F5344CB8AC3E}">
        <p14:creationId xmlns:p14="http://schemas.microsoft.com/office/powerpoint/2010/main" val="4132192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4D9E3-2954-047C-6EED-E2A96E428C7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6E6AFC0-D273-B5DA-DF3D-EB2830957D47}"/>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FA66177-EA00-10D2-726C-57A44FC0BB99}"/>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4366B88-D85C-DAB4-9200-612582DB281F}"/>
              </a:ext>
            </a:extLst>
          </p:cNvPr>
          <p:cNvSpPr>
            <a:spLocks noGrp="1"/>
          </p:cNvSpPr>
          <p:nvPr>
            <p:ph type="dt" sz="half" idx="10"/>
          </p:nvPr>
        </p:nvSpPr>
        <p:spPr/>
        <p:txBody>
          <a:bodyPr/>
          <a:lstStyle/>
          <a:p>
            <a:fld id="{81A7D48D-0D0B-4B0F-B42C-3E5E1C8FFF06}" type="datetimeFigureOut">
              <a:rPr lang="en-GB" smtClean="0"/>
              <a:t>04/10/2024</a:t>
            </a:fld>
            <a:endParaRPr lang="en-GB"/>
          </a:p>
        </p:txBody>
      </p:sp>
      <p:sp>
        <p:nvSpPr>
          <p:cNvPr id="6" name="Footer Placeholder 5">
            <a:extLst>
              <a:ext uri="{FF2B5EF4-FFF2-40B4-BE49-F238E27FC236}">
                <a16:creationId xmlns:a16="http://schemas.microsoft.com/office/drawing/2014/main" id="{7596B0DF-EED6-FAA1-96B0-779FE588CF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8C360F-AEAF-43E0-EA7B-91228099D753}"/>
              </a:ext>
            </a:extLst>
          </p:cNvPr>
          <p:cNvSpPr>
            <a:spLocks noGrp="1"/>
          </p:cNvSpPr>
          <p:nvPr>
            <p:ph type="sldNum" sz="quarter" idx="12"/>
          </p:nvPr>
        </p:nvSpPr>
        <p:spPr/>
        <p:txBody>
          <a:bodyPr/>
          <a:lstStyle/>
          <a:p>
            <a:fld id="{8E6C8D57-7594-40DE-95AE-8EA055CD9175}" type="slidenum">
              <a:rPr lang="en-GB" smtClean="0"/>
              <a:t>‹#›</a:t>
            </a:fld>
            <a:endParaRPr lang="en-GB"/>
          </a:p>
        </p:txBody>
      </p:sp>
    </p:spTree>
    <p:extLst>
      <p:ext uri="{BB962C8B-B14F-4D97-AF65-F5344CB8AC3E}">
        <p14:creationId xmlns:p14="http://schemas.microsoft.com/office/powerpoint/2010/main" val="2185128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CFF2D-FCD9-382F-3AF8-1D3FCA158B6C}"/>
              </a:ext>
            </a:extLst>
          </p:cNvPr>
          <p:cNvSpPr>
            <a:spLocks noGrp="1"/>
          </p:cNvSpPr>
          <p:nvPr>
            <p:ph type="title"/>
          </p:nvPr>
        </p:nvSpPr>
        <p:spPr>
          <a:xfrm>
            <a:off x="629841" y="273844"/>
            <a:ext cx="7886700" cy="994172"/>
          </a:xfrm>
        </p:spPr>
        <p:txBody>
          <a:bodyPr/>
          <a:lstStyle/>
          <a:p>
            <a:r>
              <a:rPr lang="en-GB"/>
              <a:t>Click to edit Master title style</a:t>
            </a:r>
          </a:p>
        </p:txBody>
      </p:sp>
      <p:sp>
        <p:nvSpPr>
          <p:cNvPr id="3" name="Text Placeholder 2">
            <a:extLst>
              <a:ext uri="{FF2B5EF4-FFF2-40B4-BE49-F238E27FC236}">
                <a16:creationId xmlns:a16="http://schemas.microsoft.com/office/drawing/2014/main" id="{D90C6EEE-D000-7830-D402-BB7E03BBB9D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817E23E8-71F7-24E7-A57B-A21379CAAB59}"/>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26C2EEA-4A77-28F8-D07D-B1D824A356C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0918CBA2-1065-FE49-ED8D-991B5BB639D4}"/>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4EB3C5F-ED97-77FE-F6BE-9492D03BAA12}"/>
              </a:ext>
            </a:extLst>
          </p:cNvPr>
          <p:cNvSpPr>
            <a:spLocks noGrp="1"/>
          </p:cNvSpPr>
          <p:nvPr>
            <p:ph type="dt" sz="half" idx="10"/>
          </p:nvPr>
        </p:nvSpPr>
        <p:spPr/>
        <p:txBody>
          <a:bodyPr/>
          <a:lstStyle/>
          <a:p>
            <a:fld id="{81A7D48D-0D0B-4B0F-B42C-3E5E1C8FFF06}" type="datetimeFigureOut">
              <a:rPr lang="en-GB" smtClean="0"/>
              <a:t>04/10/2024</a:t>
            </a:fld>
            <a:endParaRPr lang="en-GB"/>
          </a:p>
        </p:txBody>
      </p:sp>
      <p:sp>
        <p:nvSpPr>
          <p:cNvPr id="8" name="Footer Placeholder 7">
            <a:extLst>
              <a:ext uri="{FF2B5EF4-FFF2-40B4-BE49-F238E27FC236}">
                <a16:creationId xmlns:a16="http://schemas.microsoft.com/office/drawing/2014/main" id="{BE5B803E-63AE-31C6-B447-582216D3A5F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BC7B64C-2527-22D3-72DE-80F417268459}"/>
              </a:ext>
            </a:extLst>
          </p:cNvPr>
          <p:cNvSpPr>
            <a:spLocks noGrp="1"/>
          </p:cNvSpPr>
          <p:nvPr>
            <p:ph type="sldNum" sz="quarter" idx="12"/>
          </p:nvPr>
        </p:nvSpPr>
        <p:spPr/>
        <p:txBody>
          <a:bodyPr/>
          <a:lstStyle/>
          <a:p>
            <a:fld id="{8E6C8D57-7594-40DE-95AE-8EA055CD9175}" type="slidenum">
              <a:rPr lang="en-GB" smtClean="0"/>
              <a:t>‹#›</a:t>
            </a:fld>
            <a:endParaRPr lang="en-GB"/>
          </a:p>
        </p:txBody>
      </p:sp>
    </p:spTree>
    <p:extLst>
      <p:ext uri="{BB962C8B-B14F-4D97-AF65-F5344CB8AC3E}">
        <p14:creationId xmlns:p14="http://schemas.microsoft.com/office/powerpoint/2010/main" val="994449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C7BA-B5D5-9A41-110F-A1303BD592E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7E8B53B-0A88-80F6-8B62-26C6F1288FED}"/>
              </a:ext>
            </a:extLst>
          </p:cNvPr>
          <p:cNvSpPr>
            <a:spLocks noGrp="1"/>
          </p:cNvSpPr>
          <p:nvPr>
            <p:ph type="dt" sz="half" idx="10"/>
          </p:nvPr>
        </p:nvSpPr>
        <p:spPr/>
        <p:txBody>
          <a:bodyPr/>
          <a:lstStyle/>
          <a:p>
            <a:fld id="{81A7D48D-0D0B-4B0F-B42C-3E5E1C8FFF06}" type="datetimeFigureOut">
              <a:rPr lang="en-GB" smtClean="0"/>
              <a:t>04/10/2024</a:t>
            </a:fld>
            <a:endParaRPr lang="en-GB"/>
          </a:p>
        </p:txBody>
      </p:sp>
      <p:sp>
        <p:nvSpPr>
          <p:cNvPr id="4" name="Footer Placeholder 3">
            <a:extLst>
              <a:ext uri="{FF2B5EF4-FFF2-40B4-BE49-F238E27FC236}">
                <a16:creationId xmlns:a16="http://schemas.microsoft.com/office/drawing/2014/main" id="{5441F272-8784-B5AC-1016-53087927D26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158E0BA-F8FA-99CE-02D4-714FDB228D9A}"/>
              </a:ext>
            </a:extLst>
          </p:cNvPr>
          <p:cNvSpPr>
            <a:spLocks noGrp="1"/>
          </p:cNvSpPr>
          <p:nvPr>
            <p:ph type="sldNum" sz="quarter" idx="12"/>
          </p:nvPr>
        </p:nvSpPr>
        <p:spPr/>
        <p:txBody>
          <a:bodyPr/>
          <a:lstStyle/>
          <a:p>
            <a:fld id="{8E6C8D57-7594-40DE-95AE-8EA055CD9175}" type="slidenum">
              <a:rPr lang="en-GB" smtClean="0"/>
              <a:t>‹#›</a:t>
            </a:fld>
            <a:endParaRPr lang="en-GB"/>
          </a:p>
        </p:txBody>
      </p:sp>
    </p:spTree>
    <p:extLst>
      <p:ext uri="{BB962C8B-B14F-4D97-AF65-F5344CB8AC3E}">
        <p14:creationId xmlns:p14="http://schemas.microsoft.com/office/powerpoint/2010/main" val="3887078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723843-4E9F-5650-642E-C4524A46455F}"/>
              </a:ext>
            </a:extLst>
          </p:cNvPr>
          <p:cNvSpPr>
            <a:spLocks noGrp="1"/>
          </p:cNvSpPr>
          <p:nvPr>
            <p:ph type="dt" sz="half" idx="10"/>
          </p:nvPr>
        </p:nvSpPr>
        <p:spPr/>
        <p:txBody>
          <a:bodyPr/>
          <a:lstStyle/>
          <a:p>
            <a:fld id="{81A7D48D-0D0B-4B0F-B42C-3E5E1C8FFF06}" type="datetimeFigureOut">
              <a:rPr lang="en-GB" smtClean="0"/>
              <a:t>04/10/2024</a:t>
            </a:fld>
            <a:endParaRPr lang="en-GB"/>
          </a:p>
        </p:txBody>
      </p:sp>
      <p:sp>
        <p:nvSpPr>
          <p:cNvPr id="3" name="Footer Placeholder 2">
            <a:extLst>
              <a:ext uri="{FF2B5EF4-FFF2-40B4-BE49-F238E27FC236}">
                <a16:creationId xmlns:a16="http://schemas.microsoft.com/office/drawing/2014/main" id="{52035ABD-55A0-A588-3EED-11338039BA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EA740F1-3B66-7222-DB7C-327F8FB25285}"/>
              </a:ext>
            </a:extLst>
          </p:cNvPr>
          <p:cNvSpPr>
            <a:spLocks noGrp="1"/>
          </p:cNvSpPr>
          <p:nvPr>
            <p:ph type="sldNum" sz="quarter" idx="12"/>
          </p:nvPr>
        </p:nvSpPr>
        <p:spPr/>
        <p:txBody>
          <a:bodyPr/>
          <a:lstStyle/>
          <a:p>
            <a:fld id="{8E6C8D57-7594-40DE-95AE-8EA055CD9175}" type="slidenum">
              <a:rPr lang="en-GB" smtClean="0"/>
              <a:t>‹#›</a:t>
            </a:fld>
            <a:endParaRPr lang="en-GB"/>
          </a:p>
        </p:txBody>
      </p:sp>
    </p:spTree>
    <p:extLst>
      <p:ext uri="{BB962C8B-B14F-4D97-AF65-F5344CB8AC3E}">
        <p14:creationId xmlns:p14="http://schemas.microsoft.com/office/powerpoint/2010/main" val="2382099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EA4DF-1E76-9B03-FFE9-49253C4E10B0}"/>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0E30E11D-573C-D4C4-0917-732A584B335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66AD827-6123-B479-7D28-B4CF119901E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F8921DB5-B62C-0610-DAA6-E5268B074B81}"/>
              </a:ext>
            </a:extLst>
          </p:cNvPr>
          <p:cNvSpPr>
            <a:spLocks noGrp="1"/>
          </p:cNvSpPr>
          <p:nvPr>
            <p:ph type="dt" sz="half" idx="10"/>
          </p:nvPr>
        </p:nvSpPr>
        <p:spPr/>
        <p:txBody>
          <a:bodyPr/>
          <a:lstStyle/>
          <a:p>
            <a:fld id="{81A7D48D-0D0B-4B0F-B42C-3E5E1C8FFF06}" type="datetimeFigureOut">
              <a:rPr lang="en-GB" smtClean="0"/>
              <a:t>04/10/2024</a:t>
            </a:fld>
            <a:endParaRPr lang="en-GB"/>
          </a:p>
        </p:txBody>
      </p:sp>
      <p:sp>
        <p:nvSpPr>
          <p:cNvPr id="6" name="Footer Placeholder 5">
            <a:extLst>
              <a:ext uri="{FF2B5EF4-FFF2-40B4-BE49-F238E27FC236}">
                <a16:creationId xmlns:a16="http://schemas.microsoft.com/office/drawing/2014/main" id="{B547C2C7-4743-C7B3-942E-E4397F90F2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516635-921B-D400-2222-0EBCD0BC2CB7}"/>
              </a:ext>
            </a:extLst>
          </p:cNvPr>
          <p:cNvSpPr>
            <a:spLocks noGrp="1"/>
          </p:cNvSpPr>
          <p:nvPr>
            <p:ph type="sldNum" sz="quarter" idx="12"/>
          </p:nvPr>
        </p:nvSpPr>
        <p:spPr/>
        <p:txBody>
          <a:bodyPr/>
          <a:lstStyle/>
          <a:p>
            <a:fld id="{8E6C8D57-7594-40DE-95AE-8EA055CD9175}" type="slidenum">
              <a:rPr lang="en-GB" smtClean="0"/>
              <a:t>‹#›</a:t>
            </a:fld>
            <a:endParaRPr lang="en-GB"/>
          </a:p>
        </p:txBody>
      </p:sp>
    </p:spTree>
    <p:extLst>
      <p:ext uri="{BB962C8B-B14F-4D97-AF65-F5344CB8AC3E}">
        <p14:creationId xmlns:p14="http://schemas.microsoft.com/office/powerpoint/2010/main" val="965991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887DF-43EE-9819-5539-760FE20A875C}"/>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C02EB5BD-7180-9AFE-C47D-7D52A94E3D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0C55574D-11D3-085E-8D38-472F81249FF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F9B829C1-41B6-7731-FFF4-AE29C4281E9F}"/>
              </a:ext>
            </a:extLst>
          </p:cNvPr>
          <p:cNvSpPr>
            <a:spLocks noGrp="1"/>
          </p:cNvSpPr>
          <p:nvPr>
            <p:ph type="dt" sz="half" idx="10"/>
          </p:nvPr>
        </p:nvSpPr>
        <p:spPr/>
        <p:txBody>
          <a:bodyPr/>
          <a:lstStyle/>
          <a:p>
            <a:fld id="{81A7D48D-0D0B-4B0F-B42C-3E5E1C8FFF06}" type="datetimeFigureOut">
              <a:rPr lang="en-GB" smtClean="0"/>
              <a:t>04/10/2024</a:t>
            </a:fld>
            <a:endParaRPr lang="en-GB"/>
          </a:p>
        </p:txBody>
      </p:sp>
      <p:sp>
        <p:nvSpPr>
          <p:cNvPr id="6" name="Footer Placeholder 5">
            <a:extLst>
              <a:ext uri="{FF2B5EF4-FFF2-40B4-BE49-F238E27FC236}">
                <a16:creationId xmlns:a16="http://schemas.microsoft.com/office/drawing/2014/main" id="{5265D431-52DE-276A-0213-51580B07FA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DAE5E2-692E-A61D-0B49-FF42548C2DCC}"/>
              </a:ext>
            </a:extLst>
          </p:cNvPr>
          <p:cNvSpPr>
            <a:spLocks noGrp="1"/>
          </p:cNvSpPr>
          <p:nvPr>
            <p:ph type="sldNum" sz="quarter" idx="12"/>
          </p:nvPr>
        </p:nvSpPr>
        <p:spPr/>
        <p:txBody>
          <a:bodyPr/>
          <a:lstStyle/>
          <a:p>
            <a:fld id="{8E6C8D57-7594-40DE-95AE-8EA055CD9175}" type="slidenum">
              <a:rPr lang="en-GB" smtClean="0"/>
              <a:t>‹#›</a:t>
            </a:fld>
            <a:endParaRPr lang="en-GB"/>
          </a:p>
        </p:txBody>
      </p:sp>
    </p:spTree>
    <p:extLst>
      <p:ext uri="{BB962C8B-B14F-4D97-AF65-F5344CB8AC3E}">
        <p14:creationId xmlns:p14="http://schemas.microsoft.com/office/powerpoint/2010/main" val="2926125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0E8FB9-669A-6ABE-8CDB-48D39A38BC4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486F57E-AF96-FDA5-ACC0-4276816CF2B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6202828-0864-9058-EA42-4EDF12629FB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81A7D48D-0D0B-4B0F-B42C-3E5E1C8FFF06}" type="datetimeFigureOut">
              <a:rPr lang="en-GB" smtClean="0"/>
              <a:t>04/10/2024</a:t>
            </a:fld>
            <a:endParaRPr lang="en-GB"/>
          </a:p>
        </p:txBody>
      </p:sp>
      <p:sp>
        <p:nvSpPr>
          <p:cNvPr id="5" name="Footer Placeholder 4">
            <a:extLst>
              <a:ext uri="{FF2B5EF4-FFF2-40B4-BE49-F238E27FC236}">
                <a16:creationId xmlns:a16="http://schemas.microsoft.com/office/drawing/2014/main" id="{6680CCB9-6E4F-A803-C9EF-1491089B14D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231677D-57DD-DCAA-CFF5-1692C12EB66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8E6C8D57-7594-40DE-95AE-8EA055CD9175}" type="slidenum">
              <a:rPr lang="en-GB" smtClean="0"/>
              <a:t>‹#›</a:t>
            </a:fld>
            <a:endParaRPr lang="en-GB"/>
          </a:p>
        </p:txBody>
      </p:sp>
    </p:spTree>
    <p:extLst>
      <p:ext uri="{BB962C8B-B14F-4D97-AF65-F5344CB8AC3E}">
        <p14:creationId xmlns:p14="http://schemas.microsoft.com/office/powerpoint/2010/main" val="3187061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video" Target="https://www.youtube.com/embed/sV2fGj28MgE?feature=oembed"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277416-B058-F564-4F80-BA9C3D3739FC}"/>
              </a:ext>
            </a:extLst>
          </p:cNvPr>
          <p:cNvPicPr>
            <a:picLocks/>
          </p:cNvPicPr>
          <p:nvPr/>
        </p:nvPicPr>
        <p:blipFill>
          <a:blip r:embed="rId3"/>
          <a:stretch>
            <a:fillRect/>
          </a:stretch>
        </p:blipFill>
        <p:spPr>
          <a:xfrm>
            <a:off x="2571750" y="1600200"/>
            <a:ext cx="6157452" cy="3543300"/>
          </a:xfrm>
          <a:prstGeom prst="rect">
            <a:avLst/>
          </a:prstGeom>
        </p:spPr>
      </p:pic>
      <p:pic>
        <p:nvPicPr>
          <p:cNvPr id="5" name="Picture 4">
            <a:extLst>
              <a:ext uri="{FF2B5EF4-FFF2-40B4-BE49-F238E27FC236}">
                <a16:creationId xmlns:a16="http://schemas.microsoft.com/office/drawing/2014/main" id="{CEA7ED0F-B3C0-96E0-93BD-5DB95F6ABB33}"/>
              </a:ext>
            </a:extLst>
          </p:cNvPr>
          <p:cNvPicPr>
            <a:picLocks noChangeAspect="1"/>
          </p:cNvPicPr>
          <p:nvPr/>
        </p:nvPicPr>
        <p:blipFill>
          <a:blip r:embed="rId4">
            <a:alphaModFix amt="10000"/>
            <a:extLst>
              <a:ext uri="{28A0092B-C50C-407E-A947-70E740481C1C}">
                <a14:useLocalDpi xmlns:a14="http://schemas.microsoft.com/office/drawing/2010/main" val="0"/>
              </a:ext>
            </a:extLst>
          </a:blip>
          <a:srcRect/>
          <a:stretch/>
        </p:blipFill>
        <p:spPr>
          <a:xfrm>
            <a:off x="-609600" y="-552450"/>
            <a:ext cx="4662948" cy="4662948"/>
          </a:xfrm>
          <a:prstGeom prst="rect">
            <a:avLst/>
          </a:prstGeom>
        </p:spPr>
      </p:pic>
      <p:sp>
        <p:nvSpPr>
          <p:cNvPr id="2" name="Rectangle 1">
            <a:extLst>
              <a:ext uri="{FF2B5EF4-FFF2-40B4-BE49-F238E27FC236}">
                <a16:creationId xmlns:a16="http://schemas.microsoft.com/office/drawing/2014/main" id="{441FE389-7C97-A8C6-4CE8-6773B0DCEB6B}"/>
              </a:ext>
            </a:extLst>
          </p:cNvPr>
          <p:cNvSpPr/>
          <p:nvPr/>
        </p:nvSpPr>
        <p:spPr>
          <a:xfrm>
            <a:off x="1" y="-514"/>
            <a:ext cx="9144000" cy="128327"/>
          </a:xfrm>
          <a:prstGeom prst="rect">
            <a:avLst/>
          </a:prstGeom>
          <a:solidFill>
            <a:srgbClr val="CA9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object 12">
            <a:extLst>
              <a:ext uri="{FF2B5EF4-FFF2-40B4-BE49-F238E27FC236}">
                <a16:creationId xmlns:a16="http://schemas.microsoft.com/office/drawing/2014/main" id="{FD66777C-C4EB-D2CD-88B0-79D71C828064}"/>
              </a:ext>
            </a:extLst>
          </p:cNvPr>
          <p:cNvSpPr txBox="1"/>
          <p:nvPr/>
        </p:nvSpPr>
        <p:spPr>
          <a:xfrm>
            <a:off x="1143001" y="693970"/>
            <a:ext cx="3543302" cy="382221"/>
          </a:xfrm>
          <a:prstGeom prst="rect">
            <a:avLst/>
          </a:prstGeom>
        </p:spPr>
        <p:txBody>
          <a:bodyPr vert="horz" wrap="square" lIns="0" tIns="2858" rIns="0" bIns="0" rtlCol="0">
            <a:spAutoFit/>
          </a:bodyPr>
          <a:lstStyle/>
          <a:p>
            <a:pPr>
              <a:lnSpc>
                <a:spcPts val="2940"/>
              </a:lnSpc>
            </a:pPr>
            <a:r>
              <a:rPr lang="en-GB" sz="2700" dirty="0">
                <a:solidFill>
                  <a:srgbClr val="6B1739"/>
                </a:solidFill>
                <a:latin typeface="Bellefair" pitchFamily="2" charset="-79"/>
                <a:cs typeface="Bellefair" pitchFamily="2" charset="-79"/>
              </a:rPr>
              <a:t>INTRODUCTION</a:t>
            </a:r>
          </a:p>
        </p:txBody>
      </p:sp>
      <p:sp>
        <p:nvSpPr>
          <p:cNvPr id="8" name="object 12">
            <a:extLst>
              <a:ext uri="{FF2B5EF4-FFF2-40B4-BE49-F238E27FC236}">
                <a16:creationId xmlns:a16="http://schemas.microsoft.com/office/drawing/2014/main" id="{67532F89-E0F0-70A7-D43E-16F540AC63B2}"/>
              </a:ext>
            </a:extLst>
          </p:cNvPr>
          <p:cNvSpPr txBox="1"/>
          <p:nvPr/>
        </p:nvSpPr>
        <p:spPr>
          <a:xfrm>
            <a:off x="4933337" y="3023330"/>
            <a:ext cx="2090584" cy="675699"/>
          </a:xfrm>
          <a:prstGeom prst="rect">
            <a:avLst/>
          </a:prstGeom>
        </p:spPr>
        <p:txBody>
          <a:bodyPr vert="horz" wrap="square" lIns="0" tIns="2858" rIns="0" bIns="0" rtlCol="0">
            <a:spAutoFit/>
          </a:bodyPr>
          <a:lstStyle/>
          <a:p>
            <a:pPr>
              <a:lnSpc>
                <a:spcPts val="2640"/>
              </a:lnSpc>
            </a:pPr>
            <a:r>
              <a:rPr lang="en-GB" sz="2400" dirty="0">
                <a:solidFill>
                  <a:srgbClr val="6B1739"/>
                </a:solidFill>
                <a:latin typeface="Bellefair" pitchFamily="2" charset="-79"/>
                <a:cs typeface="Bellefair" pitchFamily="2" charset="-79"/>
              </a:rPr>
              <a:t>TANSY </a:t>
            </a:r>
            <a:br>
              <a:rPr lang="en-GB" sz="2400" dirty="0">
                <a:solidFill>
                  <a:srgbClr val="6B1739"/>
                </a:solidFill>
                <a:latin typeface="Bellefair" pitchFamily="2" charset="-79"/>
                <a:cs typeface="Bellefair" pitchFamily="2" charset="-79"/>
              </a:rPr>
            </a:br>
            <a:r>
              <a:rPr lang="en-GB" sz="2400" dirty="0">
                <a:solidFill>
                  <a:srgbClr val="6B1739"/>
                </a:solidFill>
                <a:latin typeface="Bellefair" pitchFamily="2" charset="-79"/>
                <a:cs typeface="Bellefair" pitchFamily="2" charset="-79"/>
              </a:rPr>
              <a:t>CHALLIS</a:t>
            </a:r>
          </a:p>
        </p:txBody>
      </p:sp>
      <p:sp>
        <p:nvSpPr>
          <p:cNvPr id="9" name="object 12">
            <a:extLst>
              <a:ext uri="{FF2B5EF4-FFF2-40B4-BE49-F238E27FC236}">
                <a16:creationId xmlns:a16="http://schemas.microsoft.com/office/drawing/2014/main" id="{968B0104-1154-BC3B-7E30-83CE7809907F}"/>
              </a:ext>
            </a:extLst>
          </p:cNvPr>
          <p:cNvSpPr txBox="1"/>
          <p:nvPr/>
        </p:nvSpPr>
        <p:spPr>
          <a:xfrm>
            <a:off x="4960989" y="3632810"/>
            <a:ext cx="2090584" cy="282514"/>
          </a:xfrm>
          <a:prstGeom prst="rect">
            <a:avLst/>
          </a:prstGeom>
        </p:spPr>
        <p:txBody>
          <a:bodyPr vert="horz" wrap="square" lIns="0" tIns="2858" rIns="0" bIns="0" rtlCol="0">
            <a:spAutoFit/>
          </a:bodyPr>
          <a:lstStyle/>
          <a:p>
            <a:pPr>
              <a:lnSpc>
                <a:spcPts val="2640"/>
              </a:lnSpc>
            </a:pPr>
            <a:r>
              <a:rPr lang="en-GB" sz="1013" dirty="0">
                <a:latin typeface="Arial" panose="020B0604020202020204" pitchFamily="34" charset="0"/>
                <a:cs typeface="Arial" panose="020B0604020202020204" pitchFamily="34" charset="0"/>
              </a:rPr>
              <a:t>Chief Executive, Racing Foundation</a:t>
            </a:r>
          </a:p>
        </p:txBody>
      </p:sp>
      <p:pic>
        <p:nvPicPr>
          <p:cNvPr id="11" name="Picture 10">
            <a:extLst>
              <a:ext uri="{FF2B5EF4-FFF2-40B4-BE49-F238E27FC236}">
                <a16:creationId xmlns:a16="http://schemas.microsoft.com/office/drawing/2014/main" id="{B1730688-DCA1-ECBC-9A07-4343DC3EE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950" y="4400551"/>
            <a:ext cx="1200150" cy="427922"/>
          </a:xfrm>
          <a:prstGeom prst="rect">
            <a:avLst/>
          </a:prstGeom>
        </p:spPr>
      </p:pic>
      <p:pic>
        <p:nvPicPr>
          <p:cNvPr id="7" name="Picture 6">
            <a:extLst>
              <a:ext uri="{FF2B5EF4-FFF2-40B4-BE49-F238E27FC236}">
                <a16:creationId xmlns:a16="http://schemas.microsoft.com/office/drawing/2014/main" id="{B8D86D43-82DE-F3B7-E667-DE6741E528E1}"/>
              </a:ext>
            </a:extLst>
          </p:cNvPr>
          <p:cNvPicPr>
            <a:picLocks noChangeAspect="1"/>
          </p:cNvPicPr>
          <p:nvPr/>
        </p:nvPicPr>
        <p:blipFill rotWithShape="1">
          <a:blip r:embed="rId6">
            <a:extLst>
              <a:ext uri="{28A0092B-C50C-407E-A947-70E740481C1C}">
                <a14:useLocalDpi xmlns:a14="http://schemas.microsoft.com/office/drawing/2010/main" val="0"/>
              </a:ext>
            </a:extLst>
          </a:blip>
          <a:srcRect l="10976" t="10177" r="5875" b="19591"/>
          <a:stretch/>
        </p:blipFill>
        <p:spPr>
          <a:xfrm>
            <a:off x="4914900" y="686859"/>
            <a:ext cx="1657350" cy="2105633"/>
          </a:xfrm>
          <a:prstGeom prst="rect">
            <a:avLst/>
          </a:prstGeom>
        </p:spPr>
      </p:pic>
    </p:spTree>
    <p:extLst>
      <p:ext uri="{BB962C8B-B14F-4D97-AF65-F5344CB8AC3E}">
        <p14:creationId xmlns:p14="http://schemas.microsoft.com/office/powerpoint/2010/main" val="3875249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RACING FOUNDATION 2024 UPDATE - Racing Foundation Conference">
            <a:hlinkClick r:id="" action="ppaction://media"/>
            <a:extLst>
              <a:ext uri="{FF2B5EF4-FFF2-40B4-BE49-F238E27FC236}">
                <a16:creationId xmlns:a16="http://schemas.microsoft.com/office/drawing/2014/main" id="{BDA24357-14CF-A967-F0ED-772C7F7337E7}"/>
              </a:ext>
            </a:extLst>
          </p:cNvPr>
          <p:cNvPicPr>
            <a:picLocks noRot="1" noChangeAspect="1"/>
          </p:cNvPicPr>
          <p:nvPr>
            <a:videoFile r:link="rId1"/>
          </p:nvPr>
        </p:nvPicPr>
        <p:blipFill>
          <a:blip r:embed="rId3"/>
          <a:stretch>
            <a:fillRect/>
          </a:stretch>
        </p:blipFill>
        <p:spPr>
          <a:xfrm>
            <a:off x="0" y="0"/>
            <a:ext cx="9144000" cy="5166360"/>
          </a:xfrm>
          <a:prstGeom prst="rect">
            <a:avLst/>
          </a:prstGeom>
        </p:spPr>
      </p:pic>
    </p:spTree>
    <p:extLst>
      <p:ext uri="{BB962C8B-B14F-4D97-AF65-F5344CB8AC3E}">
        <p14:creationId xmlns:p14="http://schemas.microsoft.com/office/powerpoint/2010/main" val="231220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8D10C6-2B57-E12A-1A19-048690E1B2A9}"/>
              </a:ext>
            </a:extLst>
          </p:cNvPr>
          <p:cNvSpPr txBox="1"/>
          <p:nvPr/>
        </p:nvSpPr>
        <p:spPr>
          <a:xfrm>
            <a:off x="1261382" y="1187904"/>
            <a:ext cx="6625318" cy="2677656"/>
          </a:xfrm>
          <a:prstGeom prst="rect">
            <a:avLst/>
          </a:prstGeom>
          <a:noFill/>
        </p:spPr>
        <p:txBody>
          <a:bodyPr wrap="square">
            <a:spAutoFit/>
          </a:bodyPr>
          <a:lstStyle/>
          <a:p>
            <a:r>
              <a:rPr lang="en-GB" sz="2100" dirty="0">
                <a:latin typeface="Aptos" panose="020B0004020202020204" pitchFamily="34" charset="0"/>
                <a:ea typeface="Aptos" panose="020B0004020202020204" pitchFamily="34" charset="0"/>
                <a:cs typeface="Times New Roman" panose="02020603050405020304" pitchFamily="18" charset="0"/>
              </a:rPr>
              <a:t>“Industries who operate with impunity, during the current era of scrutiny do so at their own risk. It is no longer acceptable to say, “but we’ve always done it this way.” It is no longer acceptable to say, “if we just educate the naysayers, they’ll understand our position.””</a:t>
            </a:r>
          </a:p>
          <a:p>
            <a:endParaRPr lang="en-GB" sz="2100" dirty="0">
              <a:latin typeface="Aptos" panose="020B0004020202020204" pitchFamily="34" charset="0"/>
              <a:ea typeface="Aptos" panose="020B0004020202020204" pitchFamily="34" charset="0"/>
              <a:cs typeface="Times New Roman" panose="02020603050405020304" pitchFamily="18" charset="0"/>
            </a:endParaRPr>
          </a:p>
          <a:p>
            <a:r>
              <a:rPr lang="en-GB" sz="2100" dirty="0">
                <a:latin typeface="Aptos" panose="020B0004020202020204" pitchFamily="34" charset="0"/>
                <a:ea typeface="Aptos" panose="020B0004020202020204" pitchFamily="34" charset="0"/>
                <a:cs typeface="Times New Roman" panose="02020603050405020304" pitchFamily="18" charset="0"/>
              </a:rPr>
              <a:t>C.R. </a:t>
            </a:r>
            <a:r>
              <a:rPr lang="en-GB" sz="2100" dirty="0" err="1">
                <a:latin typeface="Aptos" panose="020B0004020202020204" pitchFamily="34" charset="0"/>
                <a:ea typeface="Aptos" panose="020B0004020202020204" pitchFamily="34" charset="0"/>
                <a:cs typeface="Times New Roman" panose="02020603050405020304" pitchFamily="18" charset="0"/>
              </a:rPr>
              <a:t>Heleski</a:t>
            </a:r>
            <a:r>
              <a:rPr lang="en-GB" sz="2100" dirty="0">
                <a:latin typeface="Aptos" panose="020B0004020202020204" pitchFamily="34" charset="0"/>
                <a:ea typeface="Aptos" panose="020B0004020202020204" pitchFamily="34" charset="0"/>
                <a:cs typeface="Times New Roman" panose="02020603050405020304" pitchFamily="18" charset="0"/>
              </a:rPr>
              <a:t>  </a:t>
            </a:r>
            <a:endParaRPr lang="en-GB" sz="2100" dirty="0"/>
          </a:p>
        </p:txBody>
      </p:sp>
    </p:spTree>
    <p:extLst>
      <p:ext uri="{BB962C8B-B14F-4D97-AF65-F5344CB8AC3E}">
        <p14:creationId xmlns:p14="http://schemas.microsoft.com/office/powerpoint/2010/main" val="3182918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at camera&#10;&#10;Description automatically generated">
            <a:extLst>
              <a:ext uri="{FF2B5EF4-FFF2-40B4-BE49-F238E27FC236}">
                <a16:creationId xmlns:a16="http://schemas.microsoft.com/office/drawing/2014/main" id="{A087A143-6AAD-4263-B3FC-03E7002FCE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4105" y="424203"/>
            <a:ext cx="2147547" cy="2147547"/>
          </a:xfrm>
          <a:prstGeom prst="rect">
            <a:avLst/>
          </a:prstGeom>
          <a:noFill/>
          <a:ln>
            <a:noFill/>
          </a:ln>
        </p:spPr>
      </p:pic>
      <p:pic>
        <p:nvPicPr>
          <p:cNvPr id="4" name="Picture 3" descr="This Esme">
            <a:extLst>
              <a:ext uri="{FF2B5EF4-FFF2-40B4-BE49-F238E27FC236}">
                <a16:creationId xmlns:a16="http://schemas.microsoft.com/office/drawing/2014/main" id="{622109FE-3558-EFDB-F7B1-7CD6117FBE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1803" y="2682233"/>
            <a:ext cx="3219866" cy="2147546"/>
          </a:xfrm>
          <a:prstGeom prst="rect">
            <a:avLst/>
          </a:prstGeom>
          <a:noFill/>
          <a:ln>
            <a:noFill/>
          </a:ln>
        </p:spPr>
      </p:pic>
      <p:pic>
        <p:nvPicPr>
          <p:cNvPr id="4098" name="Picture 2" descr="Ryan Moore - QIPCO British Champions Series">
            <a:extLst>
              <a:ext uri="{FF2B5EF4-FFF2-40B4-BE49-F238E27FC236}">
                <a16:creationId xmlns:a16="http://schemas.microsoft.com/office/drawing/2014/main" id="{7C96A097-8165-7B6E-5207-CCC61D96B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769" y="424203"/>
            <a:ext cx="3817862" cy="2147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10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ylor Swift, Melbourne Cup: Star faces a backlash from animal rights  activists | Daily Mail Online">
            <a:extLst>
              <a:ext uri="{FF2B5EF4-FFF2-40B4-BE49-F238E27FC236}">
                <a16:creationId xmlns:a16="http://schemas.microsoft.com/office/drawing/2014/main" id="{AD184E3E-41B9-EEAF-05AF-6C9D2B49A5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2609" y="465090"/>
            <a:ext cx="4158585" cy="2493443"/>
          </a:xfrm>
          <a:prstGeom prst="rect">
            <a:avLst/>
          </a:prstGeom>
          <a:noFill/>
          <a:ln>
            <a:noFill/>
          </a:ln>
        </p:spPr>
      </p:pic>
      <p:sp>
        <p:nvSpPr>
          <p:cNvPr id="4" name="TextBox 3">
            <a:extLst>
              <a:ext uri="{FF2B5EF4-FFF2-40B4-BE49-F238E27FC236}">
                <a16:creationId xmlns:a16="http://schemas.microsoft.com/office/drawing/2014/main" id="{6C0156C7-3F69-AC6B-18E8-9530C9B0E66B}"/>
              </a:ext>
            </a:extLst>
          </p:cNvPr>
          <p:cNvSpPr txBox="1"/>
          <p:nvPr/>
        </p:nvSpPr>
        <p:spPr>
          <a:xfrm>
            <a:off x="960762" y="3286713"/>
            <a:ext cx="7530825" cy="923330"/>
          </a:xfrm>
          <a:prstGeom prst="rect">
            <a:avLst/>
          </a:prstGeom>
          <a:noFill/>
        </p:spPr>
        <p:txBody>
          <a:bodyPr wrap="square" rtlCol="0">
            <a:spAutoFit/>
          </a:bodyPr>
          <a:lstStyle/>
          <a:p>
            <a:pPr algn="ctr"/>
            <a:r>
              <a:rPr lang="en-GB" sz="1800" b="1" i="1" dirty="0">
                <a:solidFill>
                  <a:srgbClr val="48494A"/>
                </a:solidFill>
                <a:latin typeface="Georgia" panose="02040502050405020303" pitchFamily="18" charset="0"/>
                <a:ea typeface="Aptos" panose="020B0004020202020204" pitchFamily="34" charset="0"/>
                <a:cs typeface="Times New Roman" panose="02020603050405020304" pitchFamily="18" charset="0"/>
              </a:rPr>
              <a:t>Taylor Swift has cancelled a gig at the Melbourne Cup in Australia after coming under fire from animal rights activists  </a:t>
            </a:r>
            <a:endParaRPr lang="en-GB" sz="1800" i="1" dirty="0"/>
          </a:p>
        </p:txBody>
      </p:sp>
      <p:sp>
        <p:nvSpPr>
          <p:cNvPr id="5" name="TextBox 4">
            <a:extLst>
              <a:ext uri="{FF2B5EF4-FFF2-40B4-BE49-F238E27FC236}">
                <a16:creationId xmlns:a16="http://schemas.microsoft.com/office/drawing/2014/main" id="{E255A13B-E6D9-2E58-4EBF-76694A154698}"/>
              </a:ext>
            </a:extLst>
          </p:cNvPr>
          <p:cNvSpPr txBox="1"/>
          <p:nvPr/>
        </p:nvSpPr>
        <p:spPr>
          <a:xfrm>
            <a:off x="1798184" y="4193662"/>
            <a:ext cx="5547632" cy="507831"/>
          </a:xfrm>
          <a:prstGeom prst="rect">
            <a:avLst/>
          </a:prstGeom>
          <a:noFill/>
        </p:spPr>
        <p:txBody>
          <a:bodyPr wrap="square" rtlCol="0">
            <a:spAutoFit/>
          </a:bodyPr>
          <a:lstStyle/>
          <a:p>
            <a:r>
              <a:rPr lang="en-GB" sz="2700" kern="0" dirty="0">
                <a:latin typeface="Georgia" panose="02040502050405020303" pitchFamily="18" charset="0"/>
                <a:ea typeface="Times New Roman" panose="02020603050405020304" pitchFamily="18" charset="0"/>
              </a:rPr>
              <a:t>284 million Instagram followers</a:t>
            </a:r>
            <a:endParaRPr lang="en-GB" sz="2700" dirty="0">
              <a:latin typeface="Georgia" panose="02040502050405020303" pitchFamily="18" charset="0"/>
            </a:endParaRPr>
          </a:p>
        </p:txBody>
      </p:sp>
      <p:pic>
        <p:nvPicPr>
          <p:cNvPr id="6" name="Picture 2" descr="Taylor Swift endorses Kamala Harris following presidential debate">
            <a:extLst>
              <a:ext uri="{FF2B5EF4-FFF2-40B4-BE49-F238E27FC236}">
                <a16:creationId xmlns:a16="http://schemas.microsoft.com/office/drawing/2014/main" id="{B17D911A-F9F9-1EC3-E7D2-390E0CFB6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46" y="465090"/>
            <a:ext cx="3740165" cy="2493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ional Racehorse Week is back this ...">
            <a:extLst>
              <a:ext uri="{FF2B5EF4-FFF2-40B4-BE49-F238E27FC236}">
                <a16:creationId xmlns:a16="http://schemas.microsoft.com/office/drawing/2014/main" id="{3CF0F465-9D92-2AFC-D671-8969A32043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698" y="207323"/>
            <a:ext cx="2118904" cy="768263"/>
          </a:xfrm>
          <a:prstGeom prst="rect">
            <a:avLst/>
          </a:prstGeom>
          <a:noFill/>
          <a:ln>
            <a:noFill/>
          </a:ln>
        </p:spPr>
      </p:pic>
      <p:pic>
        <p:nvPicPr>
          <p:cNvPr id="3" name="Picture 2" descr="A green and black logo&#10;&#10;Description automatically generated">
            <a:extLst>
              <a:ext uri="{FF2B5EF4-FFF2-40B4-BE49-F238E27FC236}">
                <a16:creationId xmlns:a16="http://schemas.microsoft.com/office/drawing/2014/main" id="{9B70DCFD-0AFA-6BE0-4E97-6A1B2380AE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98" y="1227298"/>
            <a:ext cx="1957092" cy="674693"/>
          </a:xfrm>
          <a:prstGeom prst="rect">
            <a:avLst/>
          </a:prstGeom>
        </p:spPr>
      </p:pic>
      <p:pic>
        <p:nvPicPr>
          <p:cNvPr id="5" name="Picture 4">
            <a:extLst>
              <a:ext uri="{FF2B5EF4-FFF2-40B4-BE49-F238E27FC236}">
                <a16:creationId xmlns:a16="http://schemas.microsoft.com/office/drawing/2014/main" id="{8FAE6BAE-4614-2278-8EAB-1AF017E0A7B0}"/>
              </a:ext>
            </a:extLst>
          </p:cNvPr>
          <p:cNvPicPr>
            <a:picLocks noChangeAspect="1"/>
          </p:cNvPicPr>
          <p:nvPr/>
        </p:nvPicPr>
        <p:blipFill>
          <a:blip r:embed="rId4"/>
          <a:stretch>
            <a:fillRect/>
          </a:stretch>
        </p:blipFill>
        <p:spPr>
          <a:xfrm>
            <a:off x="2509726" y="254529"/>
            <a:ext cx="4286361" cy="2411078"/>
          </a:xfrm>
          <a:prstGeom prst="rect">
            <a:avLst/>
          </a:prstGeom>
        </p:spPr>
      </p:pic>
      <p:pic>
        <p:nvPicPr>
          <p:cNvPr id="6" name="Picture 2" descr="New campaign launched by British racing to build public trust around horse  welfare | British Horseracing Authority">
            <a:extLst>
              <a:ext uri="{FF2B5EF4-FFF2-40B4-BE49-F238E27FC236}">
                <a16:creationId xmlns:a16="http://schemas.microsoft.com/office/drawing/2014/main" id="{B5C61023-55B0-FB5A-BA42-D2C06DBEF6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2778" y="3064446"/>
            <a:ext cx="2691581" cy="16149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acing to School - Racing Together">
            <a:extLst>
              <a:ext uri="{FF2B5EF4-FFF2-40B4-BE49-F238E27FC236}">
                <a16:creationId xmlns:a16="http://schemas.microsoft.com/office/drawing/2014/main" id="{2BEBCEE4-42DC-955F-A0EA-3CB50D4B89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7587" y="150500"/>
            <a:ext cx="2416413" cy="24276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arity pilot to introduce former racehorse Ouzbeck to Marlborough Care Home  Residents - Horsebox">
            <a:extLst>
              <a:ext uri="{FF2B5EF4-FFF2-40B4-BE49-F238E27FC236}">
                <a16:creationId xmlns:a16="http://schemas.microsoft.com/office/drawing/2014/main" id="{0B044C7D-51E5-88BF-1A05-6C246E453E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6892" y="3064446"/>
            <a:ext cx="2691581" cy="16149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oR Horses For Courses | Retraining of Racehorses">
            <a:extLst>
              <a:ext uri="{FF2B5EF4-FFF2-40B4-BE49-F238E27FC236}">
                <a16:creationId xmlns:a16="http://schemas.microsoft.com/office/drawing/2014/main" id="{5C513211-C69D-E8D4-ED69-54FF314F4D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55112"/>
            <a:ext cx="1626892" cy="20336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ue and white sign with white text&#10;&#10;Description automatically generated">
            <a:extLst>
              <a:ext uri="{FF2B5EF4-FFF2-40B4-BE49-F238E27FC236}">
                <a16:creationId xmlns:a16="http://schemas.microsoft.com/office/drawing/2014/main" id="{4B9F97E0-EB38-CD89-F26D-2EED85BB72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2346" y="3064608"/>
            <a:ext cx="1626891" cy="1633221"/>
          </a:xfrm>
          <a:prstGeom prst="rect">
            <a:avLst/>
          </a:prstGeom>
        </p:spPr>
      </p:pic>
      <p:pic>
        <p:nvPicPr>
          <p:cNvPr id="7" name="Picture 6">
            <a:extLst>
              <a:ext uri="{FF2B5EF4-FFF2-40B4-BE49-F238E27FC236}">
                <a16:creationId xmlns:a16="http://schemas.microsoft.com/office/drawing/2014/main" id="{8A105DCF-69CF-0E11-BABB-4B3F12B98A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697" y="2233913"/>
            <a:ext cx="1957092" cy="405738"/>
          </a:xfrm>
          <a:prstGeom prst="rect">
            <a:avLst/>
          </a:prstGeom>
        </p:spPr>
      </p:pic>
    </p:spTree>
    <p:extLst>
      <p:ext uri="{BB962C8B-B14F-4D97-AF65-F5344CB8AC3E}">
        <p14:creationId xmlns:p14="http://schemas.microsoft.com/office/powerpoint/2010/main" val="38816119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272</TotalTime>
  <Words>98</Words>
  <Application>Microsoft Macintosh PowerPoint</Application>
  <PresentationFormat>On-screen Show (16:9)</PresentationFormat>
  <Paragraphs>10</Paragraphs>
  <Slides>6</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Aptos</vt:lpstr>
      <vt:lpstr>Aptos Display</vt:lpstr>
      <vt:lpstr>Arial</vt:lpstr>
      <vt:lpstr>Bellefair</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Tansy Challis</dc:creator>
  <cp:lastModifiedBy>Jonny Gerrard</cp:lastModifiedBy>
  <cp:revision>6</cp:revision>
  <dcterms:created xsi:type="dcterms:W3CDTF">2024-09-20T13:45:16Z</dcterms:created>
  <dcterms:modified xsi:type="dcterms:W3CDTF">2024-10-04T10:05:39Z</dcterms:modified>
</cp:coreProperties>
</file>